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  <p:sldId id="257" r:id="rId7"/>
    <p:sldId id="258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DD96-BBAC-4B4A-A303-F0BA2220C7FF}" type="datetimeFigureOut">
              <a:rPr lang="th-TH" smtClean="0"/>
              <a:t>16/06/53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7E52-3851-4226-8DD5-C8B6F10821B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โครงการ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กำหนดการ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กล่าวรายงาน</a:t>
            </a:r>
          </a:p>
          <a:p>
            <a:r>
              <a:rPr lang="th-TH" dirty="0" smtClean="0"/>
              <a:t>พิธีเปิด</a:t>
            </a:r>
          </a:p>
          <a:p>
            <a:r>
              <a:rPr lang="th-TH" dirty="0" smtClean="0"/>
              <a:t>ทีมาของโครงการ</a:t>
            </a:r>
          </a:p>
          <a:p>
            <a:r>
              <a:rPr lang="th-TH" dirty="0" smtClean="0"/>
              <a:t>นำเสนอผลการศึกษา </a:t>
            </a:r>
          </a:p>
          <a:p>
            <a:r>
              <a:rPr lang="en-US" dirty="0" smtClean="0"/>
              <a:t>GIS </a:t>
            </a:r>
            <a:r>
              <a:rPr lang="th-TH" dirty="0" smtClean="0"/>
              <a:t>(ความเสี่ยงของพื้นที่(ฝนตกหนักมากขึ้นทำให้น้ำท่วม อากาศร้อนมากขึ้น แล้ง แผ่นดินไหว)/ประชากรกลุ่มเสี่ยงอยู่ที่ไหน)</a:t>
            </a:r>
          </a:p>
          <a:p>
            <a:r>
              <a:rPr lang="th-TH" dirty="0" smtClean="0"/>
              <a:t>อ.ปาริชาติ พื้นที่เสี่ยง</a:t>
            </a:r>
          </a:p>
          <a:p>
            <a:r>
              <a:rPr lang="th-TH" dirty="0" smtClean="0"/>
              <a:t>สภาพน้ำท่วม พื้นที่เสี่ยง แนวทางแก้)</a:t>
            </a:r>
          </a:p>
          <a:p>
            <a:r>
              <a:rPr lang="th-TH" dirty="0" smtClean="0"/>
              <a:t>ข้อเสนอการแก้ปัญหา พื้นที่หน่วงน้ำ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th-TH" dirty="0" smtClean="0"/>
              <a:t>ความทุกข์ ปัญหาต่อผลกระทบจากภัยน้ำท่วม</a:t>
            </a:r>
            <a:r>
              <a:rPr lang="en-US" dirty="0" smtClean="0"/>
              <a:t>”</a:t>
            </a:r>
            <a:r>
              <a:rPr lang="th-TH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h-TH" b="1" dirty="0" smtClean="0"/>
              <a:t>ทรัพย์สิน</a:t>
            </a:r>
            <a:endParaRPr lang="en-US" dirty="0"/>
          </a:p>
          <a:p>
            <a:r>
              <a:rPr lang="th-TH" dirty="0"/>
              <a:t>บ้านเรือนเสียหาย บ้านเรือน(ชั้นเดียว)ถูกน้ำท่วมอาศัยอยู่ไม่ได้ ต้องไปอาศัยคนอื่นอยู่</a:t>
            </a:r>
            <a:endParaRPr lang="en-US" dirty="0"/>
          </a:p>
          <a:p>
            <a:r>
              <a:rPr lang="th-TH" dirty="0"/>
              <a:t>สัตว์เลี้ยงเสียหาย อาหารสัตว์ขาดแคลน พืชผลทางการเกษตร นากุ้ง บ่อปลา เสียหาย</a:t>
            </a:r>
            <a:endParaRPr lang="en-US" dirty="0"/>
          </a:p>
          <a:p>
            <a:pPr>
              <a:buNone/>
            </a:pPr>
            <a:r>
              <a:rPr lang="th-TH" b="1" dirty="0"/>
              <a:t>สาธารณูปโภค</a:t>
            </a:r>
            <a:endParaRPr lang="en-US" dirty="0"/>
          </a:p>
          <a:p>
            <a:r>
              <a:rPr lang="en-US" dirty="0"/>
              <a:t> </a:t>
            </a:r>
            <a:r>
              <a:rPr lang="th-TH" dirty="0"/>
              <a:t>น้ำประปา ไฟฟ้า ใช้ไม่ได้ ถนนขาด ทรัพย์สินราชการเสียหายเช่น โรงเรียน ตู้โทรศัพท์</a:t>
            </a:r>
            <a:endParaRPr lang="en-US" dirty="0"/>
          </a:p>
          <a:p>
            <a:pPr>
              <a:buNone/>
            </a:pPr>
            <a:r>
              <a:rPr lang="th-TH" b="1" dirty="0"/>
              <a:t>อาหารการกิน</a:t>
            </a:r>
            <a:endParaRPr lang="en-US" dirty="0"/>
          </a:p>
          <a:p>
            <a:r>
              <a:rPr lang="th-TH" dirty="0"/>
              <a:t>ขาดแคลนอาหารอาหารราคาแพง ไม่มีที่ซื้อ  ไม่มีน้ำดื่ม น้ำใช้</a:t>
            </a:r>
            <a:endParaRPr lang="en-US" dirty="0"/>
          </a:p>
          <a:p>
            <a:pPr>
              <a:buNone/>
            </a:pPr>
            <a:r>
              <a:rPr lang="th-TH" b="1" dirty="0"/>
              <a:t>การติดต่อสื่อสาร</a:t>
            </a:r>
            <a:endParaRPr lang="en-US" dirty="0"/>
          </a:p>
          <a:p>
            <a:r>
              <a:rPr lang="th-TH" dirty="0"/>
              <a:t>ขาดการติดต่อกับเพื่อนบ้านในชุมชน  ไม่สามารถขอความช่วยเหลือได้</a:t>
            </a:r>
            <a:endParaRPr lang="en-US" dirty="0"/>
          </a:p>
          <a:p>
            <a:pPr>
              <a:buNone/>
            </a:pPr>
            <a:r>
              <a:rPr lang="th-TH" b="1" dirty="0"/>
              <a:t>ความปลอดภัย</a:t>
            </a:r>
            <a:endParaRPr lang="en-US" dirty="0"/>
          </a:p>
          <a:p>
            <a:r>
              <a:rPr lang="th-TH" dirty="0"/>
              <a:t>การเสียชีวิต   </a:t>
            </a:r>
            <a:endParaRPr lang="en-US" dirty="0"/>
          </a:p>
          <a:p>
            <a:r>
              <a:rPr lang="th-TH" dirty="0"/>
              <a:t>การลักขโมยทรัพย์สินในบ้าน และสัตว์เลี้ยง  </a:t>
            </a:r>
            <a:endParaRPr lang="en-US" dirty="0"/>
          </a:p>
          <a:p>
            <a:r>
              <a:rPr lang="th-TH" dirty="0"/>
              <a:t>เกิดอุบัติเหตุ  สัตว์มีพิษ  ไฟฟ้าลัดวงจร</a:t>
            </a:r>
            <a:endParaRPr lang="en-US" dirty="0"/>
          </a:p>
          <a:p>
            <a:pPr>
              <a:buNone/>
            </a:pPr>
            <a:r>
              <a:rPr lang="th-TH" b="1" dirty="0"/>
              <a:t>ความขัดแย้ง</a:t>
            </a:r>
            <a:endParaRPr lang="en-US" dirty="0"/>
          </a:p>
          <a:p>
            <a:r>
              <a:rPr lang="th-TH" dirty="0"/>
              <a:t>การแก้ปัญหาชุมชนพื้นที่น้ำท่วมกับชุมชนน้ำไม่ท่วม เช่นข้อพิพาทการขุดคู เปิดถนน ระหว่าง</a:t>
            </a:r>
            <a:r>
              <a:rPr lang="en-US" dirty="0"/>
              <a:t>2</a:t>
            </a:r>
            <a:r>
              <a:rPr lang="th-TH" dirty="0"/>
              <a:t>ชุมชนเห็นไม่เหมือนกัน (ชุมชนน้ำน้อยกับชุมชนบาง</a:t>
            </a:r>
            <a:r>
              <a:rPr lang="th-TH" dirty="0" err="1"/>
              <a:t>โหนด</a:t>
            </a:r>
            <a:r>
              <a:rPr lang="th-TH" dirty="0"/>
              <a:t>คูเต่า) การรับแจกของยังชีพไม่ทั่วถึง การกล่าวหา ตั้งข้อสงสัย ไม่โปร่งใส ไม่ยุติธรรม การกักตุนของแจก</a:t>
            </a:r>
            <a:endParaRPr lang="en-US" dirty="0"/>
          </a:p>
          <a:p>
            <a:pPr>
              <a:buNone/>
            </a:pPr>
            <a:r>
              <a:rPr lang="th-TH" b="1" dirty="0"/>
              <a:t>ทรัพยากร สิ่งแวดล้อม</a:t>
            </a:r>
            <a:endParaRPr lang="en-US" dirty="0"/>
          </a:p>
          <a:p>
            <a:r>
              <a:rPr lang="th-TH" dirty="0"/>
              <a:t> เกิดการกัดเซาะริมแม่น้ำบ้านเรือนเสียหาย  ขยะมูลฝอยกระจัดกระจายไปทั่วพื้นที่</a:t>
            </a:r>
            <a:endParaRPr lang="en-US" dirty="0"/>
          </a:p>
          <a:p>
            <a:pPr>
              <a:buNone/>
            </a:pPr>
            <a:r>
              <a:rPr lang="th-TH" b="1" dirty="0"/>
              <a:t>สุขภาพอนามัย</a:t>
            </a:r>
            <a:endParaRPr lang="en-US" dirty="0"/>
          </a:p>
          <a:p>
            <a:r>
              <a:rPr lang="th-TH" dirty="0"/>
              <a:t>-ปัญหาของ ผู้สูงอายุ เด็ก ผู้พิการ ช่วยเหลือตัวเองไม่ได้และการเคลื่อนย้ายลำบาก</a:t>
            </a:r>
            <a:endParaRPr lang="en-US" dirty="0"/>
          </a:p>
          <a:p>
            <a:r>
              <a:rPr lang="th-TH" dirty="0"/>
              <a:t>เกิดโรคระบาด ได้แก่ โรคฉี่หนู ชิกุน</a:t>
            </a:r>
            <a:r>
              <a:rPr lang="th-TH" dirty="0" err="1"/>
              <a:t>คุน</a:t>
            </a:r>
            <a:r>
              <a:rPr lang="th-TH" dirty="0"/>
              <a:t>ยา ปากเท้าเปื่อย มาลาเรีย และรวมถึงการเกิดความเครียด</a:t>
            </a:r>
            <a:endParaRPr lang="en-US" dirty="0"/>
          </a:p>
          <a:p>
            <a:r>
              <a:rPr lang="th-TH" dirty="0"/>
              <a:t>-ปัญหา</a:t>
            </a:r>
            <a:r>
              <a:rPr lang="th-TH" dirty="0" err="1"/>
              <a:t>การเค</a:t>
            </a:r>
            <a:r>
              <a:rPr lang="th-TH" dirty="0"/>
              <a:t>ลื่อย้ายส่งผู้ป่วย</a:t>
            </a:r>
            <a:endParaRPr lang="en-US" dirty="0"/>
          </a:p>
          <a:p>
            <a:r>
              <a:rPr lang="th-TH" dirty="0"/>
              <a:t>-ปัญหาห้องน้ำห้องส้วม</a:t>
            </a:r>
            <a:endParaRPr lang="en-US" dirty="0"/>
          </a:p>
          <a:p>
            <a:r>
              <a:rPr lang="th-TH" dirty="0"/>
              <a:t>-โรคระบาด การส่งต่อผู้ป่วย</a:t>
            </a:r>
            <a:endParaRPr lang="en-US" dirty="0"/>
          </a:p>
          <a:p>
            <a:pPr>
              <a:buNone/>
            </a:pPr>
            <a:r>
              <a:rPr lang="th-TH" b="1" dirty="0"/>
              <a:t>การเตรียมตัว</a:t>
            </a:r>
            <a:endParaRPr lang="en-US" dirty="0"/>
          </a:p>
          <a:p>
            <a:r>
              <a:rPr lang="th-TH" dirty="0"/>
              <a:t>มีการรับรู้ข้อมูลข่าวสารไม่ทั่วถึงสับสน หลายสื่อแจ้ง การไม่เชื่อเตือนภัย และไม่มีเวลาเตรียมตัว เนื่องจากน้ำท่วมฉับพลันและรุนแรงกว่าที่คาดการ ไม่มีอุปกรณ์กู้ภัยหรือมีไม่พอ เช่นชูชีพ เรือเป็นต้น</a:t>
            </a:r>
            <a:endParaRPr lang="en-US" dirty="0"/>
          </a:p>
          <a:p>
            <a:pPr>
              <a:buNone/>
            </a:pPr>
            <a:r>
              <a:rPr lang="th-TH" b="1" dirty="0"/>
              <a:t>ความรู้/การวางแผน</a:t>
            </a:r>
            <a:endParaRPr lang="en-US" dirty="0"/>
          </a:p>
          <a:p>
            <a:r>
              <a:rPr lang="th-TH" dirty="0"/>
              <a:t>ปัญหาการจัดการ ไม่มีระบบการรับมือน้ำท่วม ไม่ได้แก้เป็นระบบไม่ครบวงจรตั้งแต่ต้นน้ำและปลายนำ  และการมีส่วนร่วมของชุมชนในการวางแผนการแก้ปัญหาระยะสั้นและระยะยาว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h-TH" b="1" dirty="0" smtClean="0"/>
              <a:t> </a:t>
            </a:r>
            <a:r>
              <a:rPr lang="en-US" b="1" dirty="0" smtClean="0"/>
              <a:t>“</a:t>
            </a:r>
            <a:r>
              <a:rPr lang="th-TH" dirty="0" smtClean="0"/>
              <a:t>การเตรียมความพร้อมรับมือภัยน้ำท่วม</a:t>
            </a:r>
            <a:r>
              <a:rPr lang="en-US" dirty="0" smtClean="0"/>
              <a:t>”</a:t>
            </a:r>
            <a:r>
              <a:rPr lang="th-TH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h-TH" b="1" i="1" dirty="0" smtClean="0"/>
              <a:t>ระดับ</a:t>
            </a:r>
            <a:r>
              <a:rPr lang="th-TH" b="1" i="1" dirty="0"/>
              <a:t>ครอบครัว</a:t>
            </a:r>
            <a:endParaRPr lang="en-US" dirty="0"/>
          </a:p>
          <a:p>
            <a:r>
              <a:rPr lang="th-TH" dirty="0"/>
              <a:t> มีข้อเสนอในเรื่องของ การติดตามข้อมูลข่าวสารอย่างต่อเนื่องจากวิทยุ โทรทัศน์ รวมถึงข่าวสารจากญาติพี่น้อง</a:t>
            </a:r>
            <a:endParaRPr lang="en-US" dirty="0"/>
          </a:p>
          <a:p>
            <a:r>
              <a:rPr lang="th-TH" dirty="0"/>
              <a:t> การสำรองอาหารแห้ง  น้ำดื่ม น้ำใช้  ยาสามัญประจำบ้าน</a:t>
            </a:r>
            <a:endParaRPr lang="en-US" dirty="0"/>
          </a:p>
          <a:p>
            <a:r>
              <a:rPr lang="th-TH" dirty="0"/>
              <a:t> การเตรียมจัดหาอุปกรณ์ที่ต้องใช้ยามฉุกเฉินได้แก่เชื้อเพลิงถ่าน แก๊สถังขนาดเล็ก ไฟฉาย เทียนไข </a:t>
            </a:r>
            <a:r>
              <a:rPr lang="th-TH" dirty="0" err="1"/>
              <a:t>เชื่อก</a:t>
            </a:r>
            <a:r>
              <a:rPr lang="th-TH" dirty="0"/>
              <a:t> อุปกรณ์กันฝน เครื่องมือจับสัตว์น้ำเช่น อวน แห เป็นต้น</a:t>
            </a:r>
            <a:endParaRPr lang="en-US" dirty="0"/>
          </a:p>
          <a:p>
            <a:r>
              <a:rPr lang="th-TH" dirty="0"/>
              <a:t> เคลื่อนย้ายของไปไว้ที่สูง ที่ปลอดภัย</a:t>
            </a:r>
            <a:endParaRPr lang="en-US" dirty="0"/>
          </a:p>
          <a:p>
            <a:r>
              <a:rPr lang="th-TH" dirty="0"/>
              <a:t> วางแผนการผลิต การเลี้ยงสัตว์ การเพาะเลี้ยง โดยมีแผนจำหน่ายได้ก่อนฤดูน้ำหลาก แผนการอพยพสัตว์เลี้ยง การสำรองอาหารสัตว์เช่นฟางแห้งเป็นต้น</a:t>
            </a:r>
            <a:endParaRPr lang="en-US" dirty="0"/>
          </a:p>
          <a:p>
            <a:r>
              <a:rPr lang="th-TH" dirty="0"/>
              <a:t>การเตรียมเงินสำรอง มีเครื่องมือสื่อสาร </a:t>
            </a:r>
            <a:endParaRPr lang="en-US" dirty="0"/>
          </a:p>
          <a:p>
            <a:r>
              <a:rPr lang="th-TH" dirty="0"/>
              <a:t>สำรองที่อยู่อาศัยบ้านญาติ บ้านสองชั้น หรือที่อพยพในชุมชน</a:t>
            </a:r>
            <a:endParaRPr lang="en-US" dirty="0"/>
          </a:p>
          <a:p>
            <a:r>
              <a:rPr lang="th-TH" dirty="0"/>
              <a:t>รอบคอบมีการป้องกันภัยจากอุบัติเหตุต่างๆ จากการลักขโมย สัตว์มีพิษ อุปกรณ์ป้องกันไฟฟ้าลัดวงจร การทำบ้านยกพื้นเหนือระดับน้ำท่วม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th-TH" b="1" i="1" dirty="0"/>
              <a:t>ระดับชุมชน</a:t>
            </a:r>
            <a:r>
              <a:rPr lang="th-TH" dirty="0"/>
              <a:t> </a:t>
            </a:r>
            <a:endParaRPr lang="en-US" dirty="0"/>
          </a:p>
          <a:p>
            <a:r>
              <a:rPr lang="th-TH" dirty="0"/>
              <a:t>มีข้อเสนอ ให้มีการ จัดทำข้อมูล แผนที่ ทางระบายน้ำที่ชัดเจน </a:t>
            </a:r>
            <a:endParaRPr lang="en-US" dirty="0"/>
          </a:p>
          <a:p>
            <a:r>
              <a:rPr lang="th-TH" dirty="0"/>
              <a:t>การร่วมจัดทำแผนเพื่อรับมือน้ำท่วมระดับชุมชนและระดับตำบล</a:t>
            </a:r>
            <a:endParaRPr lang="en-US" dirty="0"/>
          </a:p>
          <a:p>
            <a:r>
              <a:rPr lang="th-TH" dirty="0"/>
              <a:t>จัดตั้งระบบเตือนภัย และเตรียมความพร้อมอุปกรณ์กู้ภัยได้แก่ เรือท้องแบน เครื่องสูบน้ำ วิทยุสื่อสาร เวชภัณฑ์</a:t>
            </a:r>
            <a:endParaRPr lang="en-US" dirty="0"/>
          </a:p>
          <a:p>
            <a:r>
              <a:rPr lang="th-TH" dirty="0"/>
              <a:t> เตรียมศูนย์อพยพของชุมชน เช่นโรงเรียน วัด หรือมัสยิด มีกรรมการชุมชนรับผิดชอบเตรียมพร้อม ที่พักของผู้สองอายุ เด็ก และผู้พิการ</a:t>
            </a:r>
            <a:endParaRPr lang="en-US" dirty="0"/>
          </a:p>
          <a:p>
            <a:r>
              <a:rPr lang="th-TH" dirty="0"/>
              <a:t>การจัดตั้งอาสาสมัครช่วยเหลือผู้ประสบภัย </a:t>
            </a:r>
            <a:r>
              <a:rPr lang="th-TH" dirty="0" err="1"/>
              <a:t>เพื</a:t>
            </a:r>
            <a:r>
              <a:rPr lang="th-TH" dirty="0"/>
              <a:t> </a:t>
            </a:r>
            <a:r>
              <a:rPr lang="th-TH" dirty="0" err="1"/>
              <a:t>อช่วย</a:t>
            </a:r>
            <a:r>
              <a:rPr lang="th-TH" dirty="0"/>
              <a:t>ตรวจสอบระบบระบายน้ำ ดุแลความปลอดภัย และการประชาสัมพันธ์ ให้ข้อมูลข่าวสารชุมชน</a:t>
            </a:r>
            <a:endParaRPr lang="en-US" dirty="0"/>
          </a:p>
          <a:p>
            <a:r>
              <a:rPr lang="th-TH" dirty="0"/>
              <a:t> มีกระบวนการคลี่คลายปัญหาความขัดแย้งระดับชุมชนที่มีมาก่อนในอดีต(ต้องดำเนินการในช่วงที่น้ำไม่ท่วม)</a:t>
            </a:r>
            <a:endParaRPr lang="en-US" dirty="0"/>
          </a:p>
          <a:p>
            <a:r>
              <a:rPr lang="th-TH" dirty="0"/>
              <a:t> ดำเนินกิจกรรมสร้างจิตสำนึกด้านสิ่งแวดล้อม เช่น การดำเนินการป่าชุมชน การจัดการขยะมูลฝอย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b="1" i="1" dirty="0" smtClean="0"/>
              <a:t>ระดับหน่วยงาน</a:t>
            </a:r>
            <a:r>
              <a:rPr lang="th-TH" b="1" dirty="0" smtClean="0"/>
              <a:t>และภาคส่วนที่เกี่ยวข้อง</a:t>
            </a:r>
            <a:endParaRPr lang="en-US" dirty="0" smtClean="0"/>
          </a:p>
          <a:p>
            <a:r>
              <a:rPr lang="th-TH" dirty="0" smtClean="0"/>
              <a:t>ควรมีระบบการทำงานที่ชัดเจน คือมีเจ้าภาพรับผิดชอบหลัก มีการทำงานร่วมกับหน่วยงานต่างๆแบบ</a:t>
            </a:r>
            <a:r>
              <a:rPr lang="th-TH" dirty="0" err="1" smtClean="0"/>
              <a:t>บูรณา</a:t>
            </a:r>
            <a:r>
              <a:rPr lang="th-TH" dirty="0" smtClean="0"/>
              <a:t>การ และให้ประชาชนมีส่วนร่วม </a:t>
            </a:r>
            <a:endParaRPr lang="en-US" dirty="0" smtClean="0"/>
          </a:p>
          <a:p>
            <a:r>
              <a:rPr lang="th-TH" dirty="0" smtClean="0"/>
              <a:t>มีแผนการแก้ปัญหาระยะสั้นและระยะยาว</a:t>
            </a:r>
            <a:endParaRPr lang="en-US" dirty="0" smtClean="0"/>
          </a:p>
          <a:p>
            <a:r>
              <a:rPr lang="th-TH" dirty="0" smtClean="0"/>
              <a:t>-การนำมาตรการผังเมืองมาใช้บังคับเช่นการถมที่ก่อสร้างสูงขวางการระบายน้ำ ก่อให้บ้านข้างเคียงเดือดร้อน</a:t>
            </a:r>
            <a:endParaRPr lang="en-US" dirty="0" smtClean="0"/>
          </a:p>
          <a:p>
            <a:r>
              <a:rPr lang="th-TH" dirty="0" smtClean="0"/>
              <a:t>-การจัดระบบระบายน้ำโดยการขุดลอกคูคลอง การขุดคลองสายใหม่ การรื้อสิ่งก่อสร้างที่รุกล้ำที่สาธารณะ  </a:t>
            </a:r>
            <a:endParaRPr lang="en-US" dirty="0" smtClean="0"/>
          </a:p>
          <a:p>
            <a:r>
              <a:rPr lang="th-TH" dirty="0" smtClean="0"/>
              <a:t>-ระบบเตือนภัยที่ทั่วถึง</a:t>
            </a:r>
            <a:endParaRPr lang="en-US" dirty="0" smtClean="0"/>
          </a:p>
          <a:p>
            <a:r>
              <a:rPr lang="th-TH" dirty="0" smtClean="0"/>
              <a:t>-การกู้ภัย เพื่อแก้ปัญหาช่วงเกิดสถานการณ์น้ำท่วม</a:t>
            </a:r>
            <a:endParaRPr lang="en-US" dirty="0" smtClean="0"/>
          </a:p>
          <a:p>
            <a:r>
              <a:rPr lang="th-TH" dirty="0" smtClean="0"/>
              <a:t>การจัดการระบบข้อมูลข่าวสารการพยากรณ์ การเตือนภัย แก่ชุมชน</a:t>
            </a:r>
            <a:endParaRPr lang="en-US" dirty="0" smtClean="0"/>
          </a:p>
          <a:p>
            <a:r>
              <a:rPr lang="th-TH" dirty="0" smtClean="0"/>
              <a:t>จัดศูนย์ช่วยเหลือและศูนย์อพยพชั่วคราว</a:t>
            </a:r>
            <a:endParaRPr lang="en-US" dirty="0" smtClean="0"/>
          </a:p>
          <a:p>
            <a:r>
              <a:rPr lang="th-TH" dirty="0" smtClean="0"/>
              <a:t>แผนการเตรียมความพร้อม อบรมอาสาสมัคร การซ้อมปฏิบัติการอย่างต่อเนื่อง</a:t>
            </a:r>
            <a:endParaRPr lang="en-US" dirty="0" smtClean="0"/>
          </a:p>
          <a:p>
            <a:r>
              <a:rPr lang="th-TH" dirty="0" smtClean="0"/>
              <a:t>หน่วยงานมีความพร้อมที่ปฏิบัติได้ทันที่ ในเรื่องของ เครื่อง</a:t>
            </a:r>
            <a:r>
              <a:rPr lang="th-TH" dirty="0" err="1" smtClean="0"/>
              <a:t>มื</a:t>
            </a:r>
            <a:r>
              <a:rPr lang="th-TH" dirty="0" smtClean="0"/>
              <a:t>เครื่องจักร บุคลากร  ถุงยังชีพเป็นต้น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ปัญหาภัยแล้ง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u="sng" dirty="0" smtClean="0"/>
              <a:t>ผลกระทบ</a:t>
            </a:r>
            <a:r>
              <a:rPr lang="th-TH" u="sng" dirty="0"/>
              <a:t>โดยตรงต่อคน</a:t>
            </a:r>
            <a:endParaRPr lang="en-US" dirty="0"/>
          </a:p>
          <a:p>
            <a:pPr lvl="0"/>
            <a:r>
              <a:rPr lang="th-TH" b="1" dirty="0"/>
              <a:t>สุขภาพ</a:t>
            </a:r>
            <a:r>
              <a:rPr lang="th-TH" dirty="0"/>
              <a:t>    ภัยแล้งทำให้เกิดโรคภัยต่างๆมากขึ้น รุนแรงมากขึ้นได้แก่ หัวใจ ความดันสูง ภูมิแพ้</a:t>
            </a:r>
            <a:r>
              <a:rPr lang="en-US" dirty="0"/>
              <a:t>  </a:t>
            </a:r>
            <a:r>
              <a:rPr lang="th-TH" dirty="0"/>
              <a:t>อาการหงุดหงิด เครียด</a:t>
            </a:r>
            <a:endParaRPr lang="en-US" dirty="0"/>
          </a:p>
          <a:p>
            <a:pPr lvl="0"/>
            <a:r>
              <a:rPr lang="th-TH" b="1" dirty="0"/>
              <a:t>อาหาร</a:t>
            </a:r>
            <a:r>
              <a:rPr lang="th-TH" dirty="0"/>
              <a:t>   ขาดแคลนอาหารโดยเฉพาะอาหารจากธรรมชาติ พืชผักป่า ผักส่วนครัว ปลาจากแหล่งธรรมชาติ ในท้องทุ่ง หนองบึง</a:t>
            </a:r>
            <a:endParaRPr lang="en-US" dirty="0"/>
          </a:p>
          <a:p>
            <a:r>
              <a:rPr lang="th-TH" dirty="0"/>
              <a:t>ขาดแคลนน้ำกินน้ำใช้ ต้องลงทุนใช้จ่ายค่าน้ำเพื่อบริโภค อุปโภค สูงขึ้นในหน้าแล้ง  </a:t>
            </a:r>
            <a:endParaRPr lang="en-US" dirty="0"/>
          </a:p>
          <a:p>
            <a:r>
              <a:rPr lang="th-TH" u="sng" dirty="0"/>
              <a:t> ผลกระทบด้านกายภาพ</a:t>
            </a:r>
            <a:endParaRPr lang="en-US" dirty="0"/>
          </a:p>
          <a:p>
            <a:r>
              <a:rPr lang="th-TH" dirty="0"/>
              <a:t>       -     ไฟไหม้ไร่นา  หญ้าริมถนนหนทาง เกิดความเสียหายทรัพย์สินทางราชการ </a:t>
            </a:r>
            <a:r>
              <a:rPr lang="th-TH" dirty="0" err="1"/>
              <a:t>ทัศน</a:t>
            </a:r>
            <a:r>
              <a:rPr lang="th-TH" dirty="0"/>
              <a:t>วิสัยไม่ดี เกิดควันพิษ</a:t>
            </a:r>
            <a:endParaRPr lang="en-US" dirty="0"/>
          </a:p>
          <a:p>
            <a:r>
              <a:rPr lang="th-TH" u="sng" dirty="0"/>
              <a:t>ผลกระทบต่อสิ่งแวดล้อม</a:t>
            </a:r>
            <a:endParaRPr lang="en-US" dirty="0"/>
          </a:p>
          <a:p>
            <a:r>
              <a:rPr lang="en-US" b="1" dirty="0"/>
              <a:t>	</a:t>
            </a:r>
            <a:r>
              <a:rPr lang="th-TH" b="1" dirty="0"/>
              <a:t>-</a:t>
            </a:r>
            <a:r>
              <a:rPr lang="th-TH" dirty="0"/>
              <a:t>      เกิดอากาศแห้ง ร้อน และเกิดไฟไหม้บ่อยครั้งทำให้ทรัพย์สินเสียหาย</a:t>
            </a:r>
            <a:endParaRPr lang="en-US" dirty="0"/>
          </a:p>
          <a:p>
            <a:r>
              <a:rPr lang="th-TH" dirty="0"/>
              <a:t>	-      บ่อน้ำตื้นแห้ง บางแห่งน้ำในบ่อเสีย นำเค็มรุกใช้การไม่ได้</a:t>
            </a:r>
            <a:endParaRPr lang="en-US" dirty="0"/>
          </a:p>
          <a:p>
            <a:r>
              <a:rPr lang="th-TH" dirty="0"/>
              <a:t>       -      ต้นไม้ สวนไร่นา เสียหาย เช่นสวนผลไม้  ทุเรียน เงาะ มังคุด แห้งตาย</a:t>
            </a:r>
            <a:endParaRPr lang="en-US" dirty="0"/>
          </a:p>
          <a:p>
            <a:r>
              <a:rPr lang="th-TH" dirty="0"/>
              <a:t>	-      แหล่งน้ำธรรมชาติตื้นเขิน ถูกบุกรุก กีดขวางทางน้ำ</a:t>
            </a:r>
            <a:endParaRPr lang="en-US" dirty="0"/>
          </a:p>
          <a:p>
            <a:r>
              <a:rPr lang="th-TH" dirty="0"/>
              <a:t>-      สัตว์น้ำในแหล่งน้ำตาย</a:t>
            </a:r>
            <a:endParaRPr lang="en-US" dirty="0"/>
          </a:p>
          <a:p>
            <a:r>
              <a:rPr lang="th-TH" dirty="0"/>
              <a:t>       -      ดินพรุเปรี้ยวโดยเฉพาะบริเวณคูเต่า ซึ่งเปรี้ยวอยู่แล้ว</a:t>
            </a:r>
            <a:endParaRPr lang="en-US" dirty="0"/>
          </a:p>
          <a:p>
            <a:r>
              <a:rPr lang="th-TH" dirty="0"/>
              <a:t>       -      น้ำฝนเป็นพิษ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แก้ปัญหาภัยแล้ง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26055"/>
          </a:xfrm>
        </p:spPr>
        <p:txBody>
          <a:bodyPr>
            <a:normAutofit fontScale="25000" lnSpcReduction="20000"/>
          </a:bodyPr>
          <a:lstStyle/>
          <a:p>
            <a:r>
              <a:rPr lang="th-TH" sz="4900" u="sng" dirty="0" smtClean="0"/>
              <a:t>ระดับ</a:t>
            </a:r>
            <a:r>
              <a:rPr lang="th-TH" sz="4900" u="sng" dirty="0"/>
              <a:t>ครอบครัว</a:t>
            </a:r>
            <a:endParaRPr lang="en-US" sz="4900" dirty="0"/>
          </a:p>
          <a:p>
            <a:pPr lvl="0"/>
            <a:r>
              <a:rPr lang="th-TH" sz="4900" dirty="0"/>
              <a:t>การทำสวน ปลูกต้นไม้ ทำสวนป่าหลังบ้าน ทำความร่มรื่นให้กับบ้านตัวเอง</a:t>
            </a:r>
            <a:endParaRPr lang="en-US" sz="4900" dirty="0"/>
          </a:p>
          <a:p>
            <a:pPr lvl="0"/>
            <a:r>
              <a:rPr lang="th-TH" sz="4900" dirty="0"/>
              <a:t>ดูแลรักษาต้นไม้ ไม่ให้ถูกโค่น </a:t>
            </a:r>
            <a:endParaRPr lang="en-US" sz="4900" dirty="0"/>
          </a:p>
          <a:p>
            <a:pPr lvl="0"/>
            <a:r>
              <a:rPr lang="th-TH" sz="4900" dirty="0"/>
              <a:t>ทำบ่อเก็บน้ำไว้ใช้ เป็นแหล่งเก็บน้ำของครอบครัว</a:t>
            </a:r>
            <a:endParaRPr lang="en-US" sz="4900" dirty="0"/>
          </a:p>
          <a:p>
            <a:pPr lvl="0"/>
            <a:r>
              <a:rPr lang="th-TH" sz="4900" dirty="0"/>
              <a:t>ประหยัดการใช้น้ำ(เช่น เอาคนไปอาบน้ำ- เล่นน้ำในคลอง แทนที่เอาน้ำมาอาบให้คน)</a:t>
            </a:r>
            <a:endParaRPr lang="en-US" sz="4900" dirty="0"/>
          </a:p>
          <a:p>
            <a:pPr lvl="0"/>
            <a:r>
              <a:rPr lang="th-TH" sz="4900" dirty="0"/>
              <a:t>ใช้ปุ๋ยอินทรีย์ จะทำให้ดินชุ่มชื้นมากขึ้น</a:t>
            </a:r>
            <a:endParaRPr lang="en-US" sz="4900" dirty="0"/>
          </a:p>
          <a:p>
            <a:pPr lvl="0"/>
            <a:r>
              <a:rPr lang="th-TH" sz="4900" dirty="0"/>
              <a:t>ปลูกพืชที่ใช้น้ำน้อย เช่น ผักพื้นบ้านชนิดต่างๆ และการนำเทคโนโลยีประหยัดน้ำมาช่วยในการทำส่วนเช่นระบบน้ำหยด ระบบพ่นฝอย และอื่นๆ</a:t>
            </a:r>
            <a:endParaRPr lang="en-US" sz="4900" dirty="0"/>
          </a:p>
          <a:p>
            <a:r>
              <a:rPr lang="th-TH" sz="4900" u="sng" dirty="0"/>
              <a:t>ระดับชุมชน</a:t>
            </a:r>
            <a:endParaRPr lang="en-US" sz="4900" dirty="0"/>
          </a:p>
          <a:p>
            <a:pPr lvl="0"/>
            <a:r>
              <a:rPr lang="th-TH" sz="4900" dirty="0"/>
              <a:t>การจัดตั้งกลุ่มองค์ชุมชนและการสร้างความสามัคคี</a:t>
            </a:r>
            <a:endParaRPr lang="en-US" sz="4900" dirty="0"/>
          </a:p>
          <a:p>
            <a:pPr lvl="0"/>
            <a:r>
              <a:rPr lang="th-TH" sz="4900" dirty="0"/>
              <a:t>ใช้การเมืองสมานฉันท์ เปิดให้ชุมชนมีส่วนร่วมในการแสดงออก การวางแผน และร่วมกันแก้ปัญหา</a:t>
            </a:r>
            <a:endParaRPr lang="en-US" sz="4900" dirty="0"/>
          </a:p>
          <a:p>
            <a:pPr lvl="0"/>
            <a:r>
              <a:rPr lang="th-TH" sz="4900" dirty="0"/>
              <a:t>ต้นไม้ทำรั้ว ไม่ว่าบ้านพื้นที่น้อยขนาดไหน ถ้าเราปลูกต้นไม้ สีเขียวทำให้สบายใจ และดูดซับความร้อนได้ กลายเป็นหมู่บ้านเขียว</a:t>
            </a:r>
            <a:endParaRPr lang="en-US" sz="4900" dirty="0"/>
          </a:p>
          <a:p>
            <a:pPr lvl="0"/>
            <a:r>
              <a:rPr lang="th-TH" sz="4900" dirty="0"/>
              <a:t>การทำแก้มลิงในชุมชน  รื้นฟื้นแหล่งเก็บน้ำเก่าเพื่อกักเก็บน้ำ</a:t>
            </a:r>
            <a:endParaRPr lang="en-US" sz="4900" dirty="0"/>
          </a:p>
          <a:p>
            <a:r>
              <a:rPr lang="th-TH" sz="4900" u="sng" dirty="0"/>
              <a:t>ระดับหน่วยงาน</a:t>
            </a:r>
            <a:endParaRPr lang="en-US" sz="4900" dirty="0"/>
          </a:p>
          <a:p>
            <a:pPr lvl="0"/>
            <a:r>
              <a:rPr lang="th-TH" sz="4900" dirty="0"/>
              <a:t>หน่วย </a:t>
            </a:r>
            <a:r>
              <a:rPr lang="th-TH" sz="4900" dirty="0" err="1"/>
              <a:t>ปชส.</a:t>
            </a:r>
            <a:r>
              <a:rPr lang="th-TH" sz="4900" dirty="0"/>
              <a:t>แจ้งข้อมูลว่าปีนี้จะแล้งหรือไม่</a:t>
            </a:r>
            <a:endParaRPr lang="en-US" sz="4900" dirty="0"/>
          </a:p>
          <a:p>
            <a:pPr lvl="0"/>
            <a:r>
              <a:rPr lang="th-TH" sz="4900" dirty="0"/>
              <a:t>ท้องถิ่นมีนโยบายเพิ่ม/รักษาต้นไม้ จัดสรรงบประมาณที่ชัดเจน เช่น ๕ </a:t>
            </a:r>
            <a:r>
              <a:rPr lang="en-US" sz="4900" dirty="0"/>
              <a:t>%</a:t>
            </a:r>
            <a:r>
              <a:rPr lang="th-TH" sz="4900" dirty="0"/>
              <a:t> เพื่อนำไปปลูกต้นไม้ ดูแลต้นไม้</a:t>
            </a:r>
            <a:endParaRPr lang="en-US" sz="4900" dirty="0"/>
          </a:p>
          <a:p>
            <a:pPr lvl="0"/>
            <a:r>
              <a:rPr lang="th-TH" sz="4900" dirty="0"/>
              <a:t>ควบคุมการใช้พื้นที่สาธารณะ ให้มีพื้นที่สำหรับปลูกต้นไม้ริมคลอง ปรับปรุงคลองให้เป็นคลองธรรมชาติเพื่อกักเก็บน้ำ </a:t>
            </a:r>
            <a:endParaRPr lang="en-US" sz="4900" dirty="0"/>
          </a:p>
          <a:p>
            <a:pPr lvl="0"/>
            <a:r>
              <a:rPr lang="th-TH" sz="4900" dirty="0"/>
              <a:t>ใช้มาตรการควบคุมถมที่ หรือใช้พื้นที่เก็บน้ำธรรมชาติเกินถนน</a:t>
            </a:r>
            <a:endParaRPr lang="en-US" sz="4900" dirty="0"/>
          </a:p>
          <a:p>
            <a:pPr lvl="0"/>
            <a:r>
              <a:rPr lang="th-TH" sz="4900" dirty="0"/>
              <a:t>ใช้กฎหมาย/เทศบัญญัติอย่างเข้มงวด</a:t>
            </a:r>
            <a:endParaRPr lang="en-US" sz="4900" dirty="0"/>
          </a:p>
          <a:p>
            <a:r>
              <a:rPr lang="en-US" sz="4900" b="1" dirty="0"/>
              <a:t> </a:t>
            </a:r>
            <a:endParaRPr lang="en-US" sz="4900" dirty="0"/>
          </a:p>
          <a:p>
            <a:r>
              <a:rPr lang="th-TH" sz="4900" b="1" dirty="0"/>
              <a:t>ข้อเสนออื่นๆ</a:t>
            </a:r>
            <a:endParaRPr lang="en-US" sz="4900" dirty="0"/>
          </a:p>
          <a:p>
            <a:pPr lvl="0"/>
            <a:r>
              <a:rPr lang="th-TH" sz="4900" dirty="0"/>
              <a:t>น่าจะมีการตั้งกองทุนที่เกี่ยวกับเรื่องน้ำ เป็นการพึ่งตนเองในอีกทางหนึ่ง </a:t>
            </a:r>
            <a:endParaRPr lang="en-US" sz="4900" dirty="0"/>
          </a:p>
          <a:p>
            <a:pPr lvl="0"/>
            <a:r>
              <a:rPr lang="th-TH" sz="4900" dirty="0"/>
              <a:t>การทำงานเป็นเครือข่ายชุมชน</a:t>
            </a:r>
            <a:endParaRPr lang="en-US" sz="4900" dirty="0"/>
          </a:p>
          <a:p>
            <a:pPr lvl="0"/>
            <a:r>
              <a:rPr lang="th-TH" sz="4900" dirty="0"/>
              <a:t>การบริหารจัดการน้ำทั้งระบบเพื่อให้เกิดความสมดุลในภาวะที่น้ำท่วมน้ำแล้ง</a:t>
            </a:r>
            <a:endParaRPr lang="en-US" sz="4900" dirty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1209</Words>
  <Application>Microsoft Office PowerPoint</Application>
  <PresentationFormat>นำเสนอทางหน้าจอ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โครงการ</vt:lpstr>
      <vt:lpstr>กำหนดการ</vt:lpstr>
      <vt:lpstr>“ความทุกข์ ปัญหาต่อผลกระทบจากภัยน้ำท่วม”  </vt:lpstr>
      <vt:lpstr>  “การเตรียมความพร้อมรับมือภัยน้ำท่วม”    </vt:lpstr>
      <vt:lpstr>ภาพนิ่ง 5</vt:lpstr>
      <vt:lpstr>ปัญหาภัยแล้ง </vt:lpstr>
      <vt:lpstr>แก้ปัญหาภัยแล้ง 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HomeUser</cp:lastModifiedBy>
  <cp:revision>26</cp:revision>
  <dcterms:created xsi:type="dcterms:W3CDTF">2010-06-16T06:28:01Z</dcterms:created>
  <dcterms:modified xsi:type="dcterms:W3CDTF">2010-06-16T08:24:19Z</dcterms:modified>
</cp:coreProperties>
</file>